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5E01A-66E3-40D0-B5A1-96663D1F8641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564AF-1A5D-4884-955A-C73B44DE58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endCxn id="100" idx="2"/>
          </p:cNvCxnSpPr>
          <p:nvPr/>
        </p:nvCxnSpPr>
        <p:spPr>
          <a:xfrm>
            <a:off x="304800" y="6324600"/>
            <a:ext cx="842772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4800" y="4953000"/>
            <a:ext cx="4572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9200" y="4953000"/>
            <a:ext cx="4572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33600" y="4953000"/>
            <a:ext cx="4572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0" y="5230368"/>
            <a:ext cx="36576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0" y="5230368"/>
            <a:ext cx="36576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0" y="5230368"/>
            <a:ext cx="36576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0" y="5486400"/>
            <a:ext cx="274320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43600" y="5486400"/>
            <a:ext cx="274320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553200" y="5486400"/>
            <a:ext cx="274320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32320" y="5769864"/>
            <a:ext cx="18288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13320" y="5769864"/>
            <a:ext cx="18288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894320" y="5769864"/>
            <a:ext cx="18288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981200" y="39624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Units in cm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04800" y="4572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19200" y="4572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33600" y="4572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59552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50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764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50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908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50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-76200" y="5334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150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831204" y="53386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150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1745604" y="526479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150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10296" y="4876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40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772296" y="4876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40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34296" y="4876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40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2671672" y="541719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120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 rot="16200000">
            <a:off x="3422004" y="54148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120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 rot="16200000">
            <a:off x="4184004" y="541719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120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4290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40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910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40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530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40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6200000">
            <a:off x="5004514" y="54348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90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5537914" y="54348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90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6223714" y="54348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90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5626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30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1722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30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7818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30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257800" y="5181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30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67400" y="5181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30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77000" y="5181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30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239000" y="60198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20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20000" y="60198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20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001000" y="60198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20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049640" y="55142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20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430640" y="55142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20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811640" y="55142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20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 rot="16200000">
            <a:off x="6900537" y="567246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60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16200000">
            <a:off x="7281537" y="567246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60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7662537" y="567246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60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8290560" y="6050280"/>
            <a:ext cx="91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8503920" y="6050280"/>
            <a:ext cx="91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686800" y="6050280"/>
            <a:ext cx="9144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8305800" y="629159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accent2"/>
                </a:solidFill>
              </a:rPr>
              <a:t>10</a:t>
            </a:r>
            <a:endParaRPr lang="en-US" sz="1050" dirty="0">
              <a:solidFill>
                <a:schemeClr val="accent2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 rot="16200000">
            <a:off x="8696327" y="605346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30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305800" y="55626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10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06" name="Straight Arrow Connector 105"/>
          <p:cNvCxnSpPr>
            <a:stCxn id="104" idx="2"/>
          </p:cNvCxnSpPr>
          <p:nvPr/>
        </p:nvCxnSpPr>
        <p:spPr>
          <a:xfrm rot="5400000">
            <a:off x="8339240" y="5882359"/>
            <a:ext cx="180201" cy="94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104" idx="2"/>
            <a:endCxn id="98" idx="0"/>
          </p:cNvCxnSpPr>
          <p:nvPr/>
        </p:nvCxnSpPr>
        <p:spPr>
          <a:xfrm rot="16200000" flipH="1">
            <a:off x="8407820" y="5908459"/>
            <a:ext cx="210681" cy="72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104" idx="2"/>
          </p:cNvCxnSpPr>
          <p:nvPr/>
        </p:nvCxnSpPr>
        <p:spPr>
          <a:xfrm rot="16200000" flipH="1">
            <a:off x="8491640" y="5824639"/>
            <a:ext cx="180201" cy="21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510264" y="629159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accent2"/>
                </a:solidFill>
              </a:rPr>
              <a:t>10</a:t>
            </a:r>
            <a:endParaRPr lang="en-US" sz="1050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" name="Rectangle 120"/>
          <p:cNvSpPr/>
          <p:nvPr/>
        </p:nvSpPr>
        <p:spPr>
          <a:xfrm>
            <a:off x="4343400" y="2819400"/>
            <a:ext cx="1143000" cy="533400"/>
          </a:xfrm>
          <a:prstGeom prst="rect">
            <a:avLst/>
          </a:prstGeom>
          <a:noFill/>
          <a:ln w="571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 rot="587465">
            <a:off x="1828800" y="3200400"/>
            <a:ext cx="2590800" cy="8382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572000"/>
            <a:ext cx="269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Circumference in Feet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57400" y="5105400"/>
            <a:ext cx="5508861" cy="1752600"/>
            <a:chOff x="0" y="4645152"/>
            <a:chExt cx="6955536" cy="2212848"/>
          </a:xfrm>
        </p:grpSpPr>
        <p:sp>
          <p:nvSpPr>
            <p:cNvPr id="8" name="Oval 7"/>
            <p:cNvSpPr/>
            <p:nvPr/>
          </p:nvSpPr>
          <p:spPr>
            <a:xfrm>
              <a:off x="0" y="4645152"/>
              <a:ext cx="2212848" cy="22128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971800" y="5779008"/>
              <a:ext cx="1078992" cy="107899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0" y="6245352"/>
              <a:ext cx="612648" cy="61264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553200" y="6455664"/>
              <a:ext cx="402336" cy="4023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57400" y="5791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15’3”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19600" y="6248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7’5”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64124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4’3”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6248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2’9”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200400" y="2971800"/>
            <a:ext cx="1828800" cy="4572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572000"/>
            <a:ext cx="82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Feet</a:t>
            </a:r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>
            <a:off x="1752600" y="4953000"/>
            <a:ext cx="1856232" cy="1600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53340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12’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24200" y="54864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12’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95388" y="65532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12’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86200" y="5562600"/>
            <a:ext cx="141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All Colors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352800" y="2743200"/>
            <a:ext cx="1828800" cy="381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572000"/>
            <a:ext cx="107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meters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66800" y="5181600"/>
            <a:ext cx="1295400" cy="1295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62200" y="5181600"/>
            <a:ext cx="1295400" cy="1295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57600" y="5181600"/>
            <a:ext cx="1295400" cy="1295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3000" y="5181600"/>
            <a:ext cx="1295400" cy="12954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48400" y="5181600"/>
            <a:ext cx="12954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00200" y="48006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95600" y="48006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267200" y="48006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62600" y="48006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58000" y="48006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620000" y="56388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2000" y="563880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/>
          <p:cNvCxnSpPr/>
          <p:nvPr/>
        </p:nvCxnSpPr>
        <p:spPr>
          <a:xfrm>
            <a:off x="76200" y="6629400"/>
            <a:ext cx="842772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57200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cm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667000" y="2590800"/>
            <a:ext cx="914400" cy="4572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2667000" y="2362200"/>
            <a:ext cx="4572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143000" y="4876800"/>
            <a:ext cx="66294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76200" y="5562600"/>
            <a:ext cx="8991600" cy="1115237"/>
            <a:chOff x="304800" y="5410200"/>
            <a:chExt cx="9829800" cy="1219200"/>
          </a:xfrm>
        </p:grpSpPr>
        <p:sp>
          <p:nvSpPr>
            <p:cNvPr id="18" name="Rectangle 17"/>
            <p:cNvSpPr/>
            <p:nvPr/>
          </p:nvSpPr>
          <p:spPr>
            <a:xfrm>
              <a:off x="304800" y="5410200"/>
              <a:ext cx="18288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5800" y="5410200"/>
              <a:ext cx="18288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66800" y="5410200"/>
              <a:ext cx="18288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28800" y="5410200"/>
              <a:ext cx="54864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71800" y="5410200"/>
              <a:ext cx="54864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14800" y="5410200"/>
              <a:ext cx="54864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62600" y="5410200"/>
              <a:ext cx="914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391400" y="5410200"/>
              <a:ext cx="914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220200" y="5410200"/>
              <a:ext cx="914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-203742" y="5257800"/>
            <a:ext cx="1575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10    10    10   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0" y="6400800"/>
            <a:ext cx="1575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</a:rPr>
              <a:t>     10       10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66800" y="64008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30                      30                      30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24000" y="53340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30                      30                      30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3400" y="63246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50                                    50                                     50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05400" y="53340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50                                    50                                     50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25000"/>
          <a:stretch>
            <a:fillRect/>
          </a:stretch>
        </p:blipFill>
        <p:spPr bwMode="auto">
          <a:xfrm>
            <a:off x="1524000" y="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352800" y="281940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266402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266402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2438400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23622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22860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21336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00600" y="20574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19812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</a:t>
            </a:r>
            <a:endParaRPr lang="en-US" sz="14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752600" y="3886200"/>
          <a:ext cx="56388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/>
                <a:gridCol w="1879600"/>
                <a:gridCol w="1879600"/>
              </a:tblGrid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Block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Height</a:t>
                      </a:r>
                      <a:r>
                        <a:rPr lang="en-US" sz="1200" baseline="0" dirty="0" smtClean="0"/>
                        <a:t> [m]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Width [m] 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47800" y="3352800"/>
            <a:ext cx="345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are square (Width = Length)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151</Words>
  <Application>Microsoft Office PowerPoint</Application>
  <PresentationFormat>On-screen Show (4:3)</PresentationFormat>
  <Paragraphs>106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>USACE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frf</dc:creator>
  <cp:lastModifiedBy>frf</cp:lastModifiedBy>
  <cp:revision>8</cp:revision>
  <dcterms:created xsi:type="dcterms:W3CDTF">2017-10-04T16:05:10Z</dcterms:created>
  <dcterms:modified xsi:type="dcterms:W3CDTF">2017-10-04T17:09:38Z</dcterms:modified>
</cp:coreProperties>
</file>